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6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gif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3" name="Shape 20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7" name="Shape 257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6" name="Shape 26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2" name="Shape 27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8" name="Shape 278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4" name="Shape 284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9" name="Shape 289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0" name="Shape 210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6" name="Shape 21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2" name="Shape 22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8" name="Shape 228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3" name="Shape 23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8" name="Shape 238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3" name="Shape 24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8" name="Shape 248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Relationship Id="rId3" Type="http://schemas.openxmlformats.org/officeDocument/2006/relationships/image" Target="../media/image0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Relationship Id="rId3" Type="http://schemas.openxmlformats.org/officeDocument/2006/relationships/image" Target="../media/image0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Relationship Id="rId3" Type="http://schemas.openxmlformats.org/officeDocument/2006/relationships/image" Target="../media/image0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Relationship Id="rId3" Type="http://schemas.openxmlformats.org/officeDocument/2006/relationships/image" Target="../media/image0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Relationship Id="rId3" Type="http://schemas.openxmlformats.org/officeDocument/2006/relationships/image" Target="../media/image0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Relationship Id="rId3" Type="http://schemas.openxmlformats.org/officeDocument/2006/relationships/image" Target="../media/image0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Relationship Id="rId3" Type="http://schemas.openxmlformats.org/officeDocument/2006/relationships/image" Target="../media/image0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Relationship Id="rId3" Type="http://schemas.openxmlformats.org/officeDocument/2006/relationships/image" Target="../media/image0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Relationship Id="rId3" Type="http://schemas.openxmlformats.org/officeDocument/2006/relationships/image" Target="../media/image03.png"/><Relationship Id="rId4" Type="http://schemas.openxmlformats.org/officeDocument/2006/relationships/image" Target="../media/image0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Relationship Id="rId3" Type="http://schemas.openxmlformats.org/officeDocument/2006/relationships/image" Target="../media/image03.png"/><Relationship Id="rId4" Type="http://schemas.openxmlformats.org/officeDocument/2006/relationships/image" Target="../media/image0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3.png"/><Relationship Id="rId3" Type="http://schemas.openxmlformats.org/officeDocument/2006/relationships/image" Target="../media/image0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Relationship Id="rId3" Type="http://schemas.openxmlformats.org/officeDocument/2006/relationships/image" Target="../media/image0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Relationship Id="rId3" Type="http://schemas.openxmlformats.org/officeDocument/2006/relationships/image" Target="../media/image0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Relationship Id="rId3" Type="http://schemas.openxmlformats.org/officeDocument/2006/relationships/image" Target="../media/image0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Relationship Id="rId3" Type="http://schemas.openxmlformats.org/officeDocument/2006/relationships/image" Target="../media/image0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Relationship Id="rId3" Type="http://schemas.openxmlformats.org/officeDocument/2006/relationships/image" Target="../media/image0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hape 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242851"/>
            <a:ext cx="8968083" cy="2759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Shape 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11715" y="4243844"/>
            <a:ext cx="3077108" cy="27694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5"/>
          <p:cNvSpPr/>
          <p:nvPr/>
        </p:nvSpPr>
        <p:spPr>
          <a:xfrm>
            <a:off x="0" y="2590077"/>
            <a:ext cx="8968085" cy="1660332"/>
          </a:xfrm>
          <a:prstGeom prst="rect">
            <a:avLst/>
          </a:prstGeom>
          <a:solidFill>
            <a:srgbClr val="7DB74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" name="Shape 16"/>
          <p:cNvSpPr/>
          <p:nvPr/>
        </p:nvSpPr>
        <p:spPr>
          <a:xfrm>
            <a:off x="9111714" y="2590077"/>
            <a:ext cx="3077108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" name="Shape 17"/>
          <p:cNvSpPr txBox="1"/>
          <p:nvPr>
            <p:ph type="ctrTitle"/>
          </p:nvPr>
        </p:nvSpPr>
        <p:spPr>
          <a:xfrm>
            <a:off x="680322" y="2733708"/>
            <a:ext cx="8144134" cy="137307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Trebuchet MS"/>
              <a:buNone/>
              <a:defRPr b="0" i="0" sz="5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8" name="Shape 18"/>
          <p:cNvSpPr txBox="1"/>
          <p:nvPr>
            <p:ph idx="1" type="subTitle"/>
          </p:nvPr>
        </p:nvSpPr>
        <p:spPr>
          <a:xfrm>
            <a:off x="680322" y="4394039"/>
            <a:ext cx="8144134" cy="11176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0" type="dt"/>
          </p:nvPr>
        </p:nvSpPr>
        <p:spPr>
          <a:xfrm>
            <a:off x="7550981" y="5936187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1" type="ftr"/>
          </p:nvPr>
        </p:nvSpPr>
        <p:spPr>
          <a:xfrm>
            <a:off x="680320" y="5936187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x="9255346" y="2750336"/>
            <a:ext cx="1171887" cy="135644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Panoramic Picture with Caption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Shape 10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928628"/>
            <a:ext cx="10437812" cy="32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Shape 10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5" y="5929621"/>
            <a:ext cx="1602997" cy="144269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Shape 109"/>
          <p:cNvSpPr/>
          <p:nvPr/>
        </p:nvSpPr>
        <p:spPr>
          <a:xfrm>
            <a:off x="0" y="4567987"/>
            <a:ext cx="10437812" cy="1368198"/>
          </a:xfrm>
          <a:prstGeom prst="rect">
            <a:avLst/>
          </a:prstGeom>
          <a:solidFill>
            <a:srgbClr val="7DB74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0" name="Shape 110"/>
          <p:cNvSpPr/>
          <p:nvPr/>
        </p:nvSpPr>
        <p:spPr>
          <a:xfrm>
            <a:off x="10585827" y="456798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 txBox="1"/>
          <p:nvPr>
            <p:ph type="title"/>
          </p:nvPr>
        </p:nvSpPr>
        <p:spPr>
          <a:xfrm>
            <a:off x="680322" y="4711616"/>
            <a:ext cx="9613858" cy="45305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Trebuchet MS"/>
              <a:buNone/>
              <a:defRPr b="0" i="0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12" name="Shape 112"/>
          <p:cNvSpPr/>
          <p:nvPr>
            <p:ph idx="2" type="pic"/>
          </p:nvPr>
        </p:nvSpPr>
        <p:spPr>
          <a:xfrm>
            <a:off x="680322" y="609597"/>
            <a:ext cx="9613858" cy="35895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0318" y="5169582"/>
            <a:ext cx="9613861" cy="62297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4" name="Shape 114"/>
          <p:cNvSpPr txBox="1"/>
          <p:nvPr>
            <p:ph idx="10" type="dt"/>
          </p:nvPr>
        </p:nvSpPr>
        <p:spPr>
          <a:xfrm>
            <a:off x="7550981" y="5936187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5" name="Shape 115"/>
          <p:cNvSpPr txBox="1"/>
          <p:nvPr>
            <p:ph idx="11" type="ftr"/>
          </p:nvPr>
        </p:nvSpPr>
        <p:spPr>
          <a:xfrm>
            <a:off x="680320" y="5936187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2" type="sldNum"/>
          </p:nvPr>
        </p:nvSpPr>
        <p:spPr>
          <a:xfrm>
            <a:off x="10729454" y="4711308"/>
            <a:ext cx="1154150" cy="1090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and Caption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Shape 1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928628"/>
            <a:ext cx="10437812" cy="32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Shape 1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5" y="5929621"/>
            <a:ext cx="1602997" cy="14426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Shape 120"/>
          <p:cNvSpPr/>
          <p:nvPr/>
        </p:nvSpPr>
        <p:spPr>
          <a:xfrm>
            <a:off x="0" y="4567987"/>
            <a:ext cx="10437812" cy="1368198"/>
          </a:xfrm>
          <a:prstGeom prst="rect">
            <a:avLst/>
          </a:prstGeom>
          <a:solidFill>
            <a:srgbClr val="7DB74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1" name="Shape 121"/>
          <p:cNvSpPr/>
          <p:nvPr/>
        </p:nvSpPr>
        <p:spPr>
          <a:xfrm>
            <a:off x="10585827" y="456798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2" name="Shape 122"/>
          <p:cNvSpPr txBox="1"/>
          <p:nvPr>
            <p:ph type="title"/>
          </p:nvPr>
        </p:nvSpPr>
        <p:spPr>
          <a:xfrm>
            <a:off x="680322" y="609597"/>
            <a:ext cx="9613858" cy="359274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Trebuchet MS"/>
              <a:buNone/>
              <a:defRPr b="0" i="0" sz="3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0322" y="4711614"/>
            <a:ext cx="9613858" cy="1090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24" name="Shape 124"/>
          <p:cNvSpPr txBox="1"/>
          <p:nvPr>
            <p:ph idx="10" type="dt"/>
          </p:nvPr>
        </p:nvSpPr>
        <p:spPr>
          <a:xfrm>
            <a:off x="7550981" y="5936187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25" name="Shape 125"/>
          <p:cNvSpPr txBox="1"/>
          <p:nvPr>
            <p:ph idx="11" type="ftr"/>
          </p:nvPr>
        </p:nvSpPr>
        <p:spPr>
          <a:xfrm>
            <a:off x="680320" y="5936187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26" name="Shape 126"/>
          <p:cNvSpPr txBox="1"/>
          <p:nvPr>
            <p:ph idx="12" type="sldNum"/>
          </p:nvPr>
        </p:nvSpPr>
        <p:spPr>
          <a:xfrm>
            <a:off x="10729454" y="4711614"/>
            <a:ext cx="1154150" cy="1090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Quote with Ca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928628"/>
            <a:ext cx="10437812" cy="32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5" y="5929621"/>
            <a:ext cx="1602997" cy="14426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0" y="4567987"/>
            <a:ext cx="10437812" cy="1368198"/>
          </a:xfrm>
          <a:prstGeom prst="rect">
            <a:avLst/>
          </a:prstGeom>
          <a:solidFill>
            <a:srgbClr val="7DB74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1" name="Shape 131"/>
          <p:cNvSpPr/>
          <p:nvPr/>
        </p:nvSpPr>
        <p:spPr>
          <a:xfrm>
            <a:off x="10585827" y="456798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 txBox="1"/>
          <p:nvPr>
            <p:ph type="title"/>
          </p:nvPr>
        </p:nvSpPr>
        <p:spPr>
          <a:xfrm>
            <a:off x="1127855" y="609597"/>
            <a:ext cx="8718877" cy="303606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Trebuchet MS"/>
              <a:buNone/>
              <a:defRPr b="0" i="0" sz="3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1402287" y="3653378"/>
            <a:ext cx="8156579" cy="54896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34" name="Shape 134"/>
          <p:cNvSpPr txBox="1"/>
          <p:nvPr>
            <p:ph idx="2" type="body"/>
          </p:nvPr>
        </p:nvSpPr>
        <p:spPr>
          <a:xfrm>
            <a:off x="680322" y="4711614"/>
            <a:ext cx="9613858" cy="1090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35" name="Shape 135"/>
          <p:cNvSpPr txBox="1"/>
          <p:nvPr>
            <p:ph idx="10" type="dt"/>
          </p:nvPr>
        </p:nvSpPr>
        <p:spPr>
          <a:xfrm>
            <a:off x="7550981" y="5936187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36" name="Shape 136"/>
          <p:cNvSpPr txBox="1"/>
          <p:nvPr>
            <p:ph idx="11" type="ftr"/>
          </p:nvPr>
        </p:nvSpPr>
        <p:spPr>
          <a:xfrm>
            <a:off x="680320" y="5936187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37" name="Shape 137"/>
          <p:cNvSpPr txBox="1"/>
          <p:nvPr>
            <p:ph idx="12" type="sldNum"/>
          </p:nvPr>
        </p:nvSpPr>
        <p:spPr>
          <a:xfrm>
            <a:off x="10729454" y="4709925"/>
            <a:ext cx="1154150" cy="1090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  <p:sp>
        <p:nvSpPr>
          <p:cNvPr id="138" name="Shape 138"/>
          <p:cNvSpPr txBox="1"/>
          <p:nvPr/>
        </p:nvSpPr>
        <p:spPr>
          <a:xfrm>
            <a:off x="583572" y="748116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b="0" i="0" lang="en-US" sz="7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“</a:t>
            </a:r>
          </a:p>
        </p:txBody>
      </p:sp>
      <p:sp>
        <p:nvSpPr>
          <p:cNvPr id="139" name="Shape 139"/>
          <p:cNvSpPr txBox="1"/>
          <p:nvPr/>
        </p:nvSpPr>
        <p:spPr>
          <a:xfrm>
            <a:off x="9662809" y="3033524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b="0" i="0" lang="en-US" sz="7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Name Card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Shape 1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928628"/>
            <a:ext cx="10437812" cy="32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Shape 1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5" y="5929621"/>
            <a:ext cx="1602997" cy="14426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Shape 143"/>
          <p:cNvSpPr/>
          <p:nvPr/>
        </p:nvSpPr>
        <p:spPr>
          <a:xfrm>
            <a:off x="0" y="4567987"/>
            <a:ext cx="10437812" cy="1368198"/>
          </a:xfrm>
          <a:prstGeom prst="rect">
            <a:avLst/>
          </a:prstGeom>
          <a:solidFill>
            <a:srgbClr val="7DB74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" name="Shape 144"/>
          <p:cNvSpPr/>
          <p:nvPr/>
        </p:nvSpPr>
        <p:spPr>
          <a:xfrm>
            <a:off x="10585827" y="456798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5" name="Shape 145"/>
          <p:cNvSpPr txBox="1"/>
          <p:nvPr>
            <p:ph type="title"/>
          </p:nvPr>
        </p:nvSpPr>
        <p:spPr>
          <a:xfrm>
            <a:off x="680318" y="4711614"/>
            <a:ext cx="9613861" cy="58853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Trebuchet MS"/>
              <a:buNone/>
              <a:defRPr b="0" i="0" sz="3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0320" y="5300148"/>
            <a:ext cx="9613861" cy="5022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47" name="Shape 147"/>
          <p:cNvSpPr txBox="1"/>
          <p:nvPr>
            <p:ph idx="10" type="dt"/>
          </p:nvPr>
        </p:nvSpPr>
        <p:spPr>
          <a:xfrm>
            <a:off x="7550981" y="5936187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48" name="Shape 148"/>
          <p:cNvSpPr txBox="1"/>
          <p:nvPr>
            <p:ph idx="11" type="ftr"/>
          </p:nvPr>
        </p:nvSpPr>
        <p:spPr>
          <a:xfrm>
            <a:off x="680320" y="5936187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49" name="Shape 149"/>
          <p:cNvSpPr txBox="1"/>
          <p:nvPr>
            <p:ph idx="12" type="sldNum"/>
          </p:nvPr>
        </p:nvSpPr>
        <p:spPr>
          <a:xfrm>
            <a:off x="10729454" y="4709925"/>
            <a:ext cx="1154150" cy="1090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3 Column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Shape 1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970240"/>
            <a:ext cx="10437812" cy="32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Shape 1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5" y="1971233"/>
            <a:ext cx="1602997" cy="14426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Shape 153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7DB74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4" name="Shape 154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5" name="Shape 155"/>
          <p:cNvSpPr txBox="1"/>
          <p:nvPr>
            <p:ph type="title"/>
          </p:nvPr>
        </p:nvSpPr>
        <p:spPr>
          <a:xfrm>
            <a:off x="669222" y="753227"/>
            <a:ext cx="9624959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Trebuchet MS"/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60945" y="2336873"/>
            <a:ext cx="307003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57" name="Shape 157"/>
          <p:cNvSpPr txBox="1"/>
          <p:nvPr>
            <p:ph idx="2" type="body"/>
          </p:nvPr>
        </p:nvSpPr>
        <p:spPr>
          <a:xfrm>
            <a:off x="680322" y="3022673"/>
            <a:ext cx="3049702" cy="29135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58" name="Shape 158"/>
          <p:cNvSpPr txBox="1"/>
          <p:nvPr>
            <p:ph idx="3" type="body"/>
          </p:nvPr>
        </p:nvSpPr>
        <p:spPr>
          <a:xfrm>
            <a:off x="3956025" y="2336873"/>
            <a:ext cx="306324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59" name="Shape 159"/>
          <p:cNvSpPr txBox="1"/>
          <p:nvPr>
            <p:ph idx="4" type="body"/>
          </p:nvPr>
        </p:nvSpPr>
        <p:spPr>
          <a:xfrm>
            <a:off x="3945469" y="3022673"/>
            <a:ext cx="3063240" cy="29135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60" name="Shape 160"/>
          <p:cNvSpPr txBox="1"/>
          <p:nvPr>
            <p:ph idx="5" type="body"/>
          </p:nvPr>
        </p:nvSpPr>
        <p:spPr>
          <a:xfrm>
            <a:off x="7224156" y="2336873"/>
            <a:ext cx="3070024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61" name="Shape 161"/>
          <p:cNvSpPr txBox="1"/>
          <p:nvPr>
            <p:ph idx="6" type="body"/>
          </p:nvPr>
        </p:nvSpPr>
        <p:spPr>
          <a:xfrm>
            <a:off x="7224156" y="3022673"/>
            <a:ext cx="3070024" cy="29135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62" name="Shape 162"/>
          <p:cNvSpPr txBox="1"/>
          <p:nvPr>
            <p:ph idx="10" type="dt"/>
          </p:nvPr>
        </p:nvSpPr>
        <p:spPr>
          <a:xfrm>
            <a:off x="7550981" y="5936187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63" name="Shape 163"/>
          <p:cNvSpPr txBox="1"/>
          <p:nvPr>
            <p:ph idx="11" type="ftr"/>
          </p:nvPr>
        </p:nvSpPr>
        <p:spPr>
          <a:xfrm>
            <a:off x="680320" y="5936187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64" name="Shape 164"/>
          <p:cNvSpPr txBox="1"/>
          <p:nvPr>
            <p:ph idx="12" type="sldNum"/>
          </p:nvPr>
        </p:nvSpPr>
        <p:spPr>
          <a:xfrm>
            <a:off x="10729454" y="753227"/>
            <a:ext cx="1154150" cy="1090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3 Picture Column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Shape 1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970240"/>
            <a:ext cx="10437812" cy="32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Shape 1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5" y="1971233"/>
            <a:ext cx="1602997" cy="14426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Shape 16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7DB74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9" name="Shape 16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0" name="Shape 170"/>
          <p:cNvSpPr txBox="1"/>
          <p:nvPr>
            <p:ph type="title"/>
          </p:nvPr>
        </p:nvSpPr>
        <p:spPr>
          <a:xfrm>
            <a:off x="680322" y="753227"/>
            <a:ext cx="9613859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Trebuchet MS"/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0318" y="4297503"/>
            <a:ext cx="3049704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72" name="Shape 172"/>
          <p:cNvSpPr/>
          <p:nvPr>
            <p:ph idx="2" type="pic"/>
          </p:nvPr>
        </p:nvSpPr>
        <p:spPr>
          <a:xfrm>
            <a:off x="680318" y="2336873"/>
            <a:ext cx="3049704" cy="15240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73" name="Shape 173"/>
          <p:cNvSpPr txBox="1"/>
          <p:nvPr>
            <p:ph idx="3" type="body"/>
          </p:nvPr>
        </p:nvSpPr>
        <p:spPr>
          <a:xfrm>
            <a:off x="680318" y="4873764"/>
            <a:ext cx="3049704" cy="10624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74" name="Shape 174"/>
          <p:cNvSpPr txBox="1"/>
          <p:nvPr>
            <p:ph idx="4" type="body"/>
          </p:nvPr>
        </p:nvSpPr>
        <p:spPr>
          <a:xfrm>
            <a:off x="3945471" y="4297503"/>
            <a:ext cx="306324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75" name="Shape 175"/>
          <p:cNvSpPr/>
          <p:nvPr>
            <p:ph idx="5" type="pic"/>
          </p:nvPr>
        </p:nvSpPr>
        <p:spPr>
          <a:xfrm>
            <a:off x="3945469" y="2336873"/>
            <a:ext cx="3063240" cy="15240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76" name="Shape 176"/>
          <p:cNvSpPr txBox="1"/>
          <p:nvPr>
            <p:ph idx="6" type="body"/>
          </p:nvPr>
        </p:nvSpPr>
        <p:spPr>
          <a:xfrm>
            <a:off x="3944117" y="4873764"/>
            <a:ext cx="3067296" cy="10624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77" name="Shape 177"/>
          <p:cNvSpPr txBox="1"/>
          <p:nvPr>
            <p:ph idx="7" type="body"/>
          </p:nvPr>
        </p:nvSpPr>
        <p:spPr>
          <a:xfrm>
            <a:off x="7230678" y="4297503"/>
            <a:ext cx="306350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78" name="Shape 178"/>
          <p:cNvSpPr/>
          <p:nvPr>
            <p:ph idx="8" type="pic"/>
          </p:nvPr>
        </p:nvSpPr>
        <p:spPr>
          <a:xfrm>
            <a:off x="7230677" y="2336873"/>
            <a:ext cx="3063505" cy="15240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79" name="Shape 179"/>
          <p:cNvSpPr txBox="1"/>
          <p:nvPr>
            <p:ph idx="9" type="body"/>
          </p:nvPr>
        </p:nvSpPr>
        <p:spPr>
          <a:xfrm>
            <a:off x="7230553" y="4873762"/>
            <a:ext cx="3067563" cy="10624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80" name="Shape 180"/>
          <p:cNvSpPr txBox="1"/>
          <p:nvPr>
            <p:ph idx="10" type="dt"/>
          </p:nvPr>
        </p:nvSpPr>
        <p:spPr>
          <a:xfrm>
            <a:off x="7550981" y="5936187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81" name="Shape 181"/>
          <p:cNvSpPr txBox="1"/>
          <p:nvPr>
            <p:ph idx="11" type="ftr"/>
          </p:nvPr>
        </p:nvSpPr>
        <p:spPr>
          <a:xfrm>
            <a:off x="680320" y="5936187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82" name="Shape 182"/>
          <p:cNvSpPr txBox="1"/>
          <p:nvPr>
            <p:ph idx="12" type="sldNum"/>
          </p:nvPr>
        </p:nvSpPr>
        <p:spPr>
          <a:xfrm>
            <a:off x="10729454" y="753227"/>
            <a:ext cx="1154150" cy="1090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hape 18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970240"/>
            <a:ext cx="10437812" cy="32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5" y="1971233"/>
            <a:ext cx="1602997" cy="144269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Shape 18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7DB74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7" name="Shape 18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8" name="Shape 188"/>
          <p:cNvSpPr txBox="1"/>
          <p:nvPr>
            <p:ph type="title"/>
          </p:nvPr>
        </p:nvSpPr>
        <p:spPr>
          <a:xfrm>
            <a:off x="680320" y="753227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Trebuchet MS"/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89" name="Shape 189"/>
          <p:cNvSpPr txBox="1"/>
          <p:nvPr>
            <p:ph idx="1" type="body"/>
          </p:nvPr>
        </p:nvSpPr>
        <p:spPr>
          <a:xfrm rot="5400000">
            <a:off x="3687593" y="-670399"/>
            <a:ext cx="3599316" cy="96138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016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143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270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397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397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397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397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397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397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90" name="Shape 190"/>
          <p:cNvSpPr txBox="1"/>
          <p:nvPr>
            <p:ph idx="10" type="dt"/>
          </p:nvPr>
        </p:nvSpPr>
        <p:spPr>
          <a:xfrm>
            <a:off x="7550981" y="5936187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91" name="Shape 191"/>
          <p:cNvSpPr txBox="1"/>
          <p:nvPr>
            <p:ph idx="11" type="ftr"/>
          </p:nvPr>
        </p:nvSpPr>
        <p:spPr>
          <a:xfrm>
            <a:off x="680320" y="5936187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92" name="Shape 192"/>
          <p:cNvSpPr txBox="1"/>
          <p:nvPr>
            <p:ph idx="12" type="sldNum"/>
          </p:nvPr>
        </p:nvSpPr>
        <p:spPr>
          <a:xfrm>
            <a:off x="10729454" y="753227"/>
            <a:ext cx="1154150" cy="1090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/>
        </p:nvSpPr>
        <p:spPr>
          <a:xfrm rot="5400000">
            <a:off x="8116207" y="1869394"/>
            <a:ext cx="5106987" cy="1368198"/>
          </a:xfrm>
          <a:prstGeom prst="rect">
            <a:avLst/>
          </a:prstGeom>
          <a:solidFill>
            <a:srgbClr val="7DB74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5" name="Shape 195"/>
          <p:cNvSpPr/>
          <p:nvPr/>
        </p:nvSpPr>
        <p:spPr>
          <a:xfrm rot="5400000">
            <a:off x="9868201" y="5372402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6" name="Shape 196"/>
          <p:cNvSpPr txBox="1"/>
          <p:nvPr>
            <p:ph type="title"/>
          </p:nvPr>
        </p:nvSpPr>
        <p:spPr>
          <a:xfrm rot="5400000">
            <a:off x="8489251" y="2249575"/>
            <a:ext cx="4353759" cy="1073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Trebuchet MS"/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97" name="Shape 197"/>
          <p:cNvSpPr txBox="1"/>
          <p:nvPr>
            <p:ph idx="1" type="body"/>
          </p:nvPr>
        </p:nvSpPr>
        <p:spPr>
          <a:xfrm rot="5400000">
            <a:off x="2452029" y="-1162110"/>
            <a:ext cx="5326588" cy="88700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016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143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270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397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397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397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397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397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397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98" name="Shape 198"/>
          <p:cNvSpPr txBox="1"/>
          <p:nvPr>
            <p:ph idx="10" type="dt"/>
          </p:nvPr>
        </p:nvSpPr>
        <p:spPr>
          <a:xfrm>
            <a:off x="6807125" y="5936187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99" name="Shape 199"/>
          <p:cNvSpPr txBox="1"/>
          <p:nvPr>
            <p:ph idx="11" type="ftr"/>
          </p:nvPr>
        </p:nvSpPr>
        <p:spPr>
          <a:xfrm>
            <a:off x="680320" y="5936187"/>
            <a:ext cx="6126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00" name="Shape 200"/>
          <p:cNvSpPr txBox="1"/>
          <p:nvPr>
            <p:ph idx="12" type="sldNum"/>
          </p:nvPr>
        </p:nvSpPr>
        <p:spPr>
          <a:xfrm>
            <a:off x="10097550" y="5398632"/>
            <a:ext cx="1154150" cy="1090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Shape 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970240"/>
            <a:ext cx="10437812" cy="32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Shape 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5" y="1971233"/>
            <a:ext cx="1602997" cy="144269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Shape 2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7DB74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680320" y="753227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Trebuchet MS"/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680320" y="2336873"/>
            <a:ext cx="9613861" cy="359931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762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016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143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270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270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397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397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397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397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0" type="dt"/>
          </p:nvPr>
        </p:nvSpPr>
        <p:spPr>
          <a:xfrm>
            <a:off x="7550981" y="5936187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" name="Shape 30"/>
          <p:cNvSpPr txBox="1"/>
          <p:nvPr>
            <p:ph idx="11" type="ftr"/>
          </p:nvPr>
        </p:nvSpPr>
        <p:spPr>
          <a:xfrm>
            <a:off x="680320" y="5936187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10729454" y="753227"/>
            <a:ext cx="1154150" cy="1090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  <p:pic>
        <p:nvPicPr>
          <p:cNvPr id="32" name="Shape 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01956" y="6301312"/>
            <a:ext cx="2054578" cy="3617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Shape 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086907"/>
            <a:ext cx="10437812" cy="32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Shape 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4" y="4087901"/>
            <a:ext cx="1602997" cy="144269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Shape 36"/>
          <p:cNvSpPr/>
          <p:nvPr/>
        </p:nvSpPr>
        <p:spPr>
          <a:xfrm>
            <a:off x="-1" y="2726266"/>
            <a:ext cx="10437812" cy="1368198"/>
          </a:xfrm>
          <a:prstGeom prst="rect">
            <a:avLst/>
          </a:prstGeom>
          <a:solidFill>
            <a:srgbClr val="7DB74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/>
          <p:nvPr/>
        </p:nvSpPr>
        <p:spPr>
          <a:xfrm>
            <a:off x="10585825" y="2726266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 txBox="1"/>
          <p:nvPr>
            <p:ph type="title"/>
          </p:nvPr>
        </p:nvSpPr>
        <p:spPr>
          <a:xfrm>
            <a:off x="680322" y="2869894"/>
            <a:ext cx="9613859" cy="109078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Trebuchet MS"/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9" name="Shape 39"/>
          <p:cNvSpPr txBox="1"/>
          <p:nvPr>
            <p:ph idx="1" type="body"/>
          </p:nvPr>
        </p:nvSpPr>
        <p:spPr>
          <a:xfrm>
            <a:off x="680322" y="4232171"/>
            <a:ext cx="9613859" cy="1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0" type="dt"/>
          </p:nvPr>
        </p:nvSpPr>
        <p:spPr>
          <a:xfrm>
            <a:off x="7550981" y="5936187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1" type="ftr"/>
          </p:nvPr>
        </p:nvSpPr>
        <p:spPr>
          <a:xfrm>
            <a:off x="680320" y="5936187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10729454" y="2869894"/>
            <a:ext cx="1154150" cy="1090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  <p:pic>
        <p:nvPicPr>
          <p:cNvPr id="43" name="Shape 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01956" y="6301312"/>
            <a:ext cx="2054578" cy="3617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Shape 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85825" y="1971233"/>
            <a:ext cx="1602997" cy="144269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Shape 4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 txBox="1"/>
          <p:nvPr>
            <p:ph idx="10" type="dt"/>
          </p:nvPr>
        </p:nvSpPr>
        <p:spPr>
          <a:xfrm>
            <a:off x="7550981" y="5936187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1" type="ftr"/>
          </p:nvPr>
        </p:nvSpPr>
        <p:spPr>
          <a:xfrm>
            <a:off x="680320" y="5936187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10729454" y="753227"/>
            <a:ext cx="1154150" cy="1090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  <p:pic>
        <p:nvPicPr>
          <p:cNvPr id="50" name="Shape 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01956" y="6301312"/>
            <a:ext cx="2054578" cy="3617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Shape 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970240"/>
            <a:ext cx="10437812" cy="32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Shape 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5" y="1971233"/>
            <a:ext cx="1602997" cy="144269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Shape 54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7DB74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6" name="Shape 56"/>
          <p:cNvSpPr txBox="1"/>
          <p:nvPr>
            <p:ph type="title"/>
          </p:nvPr>
        </p:nvSpPr>
        <p:spPr>
          <a:xfrm>
            <a:off x="680320" y="753227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Trebuchet MS"/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0320" y="2336873"/>
            <a:ext cx="4698357" cy="359931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016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143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270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397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397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397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397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397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397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2" type="body"/>
          </p:nvPr>
        </p:nvSpPr>
        <p:spPr>
          <a:xfrm>
            <a:off x="5594123" y="2336873"/>
            <a:ext cx="4700058" cy="359931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016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143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270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397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397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397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397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397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397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0" type="dt"/>
          </p:nvPr>
        </p:nvSpPr>
        <p:spPr>
          <a:xfrm>
            <a:off x="7550981" y="5936187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1" type="ftr"/>
          </p:nvPr>
        </p:nvSpPr>
        <p:spPr>
          <a:xfrm>
            <a:off x="680320" y="5936187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10729454" y="753227"/>
            <a:ext cx="1154150" cy="1090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Shape 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970240"/>
            <a:ext cx="10437812" cy="32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Shape 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5" y="1971233"/>
            <a:ext cx="1602997" cy="14426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Shape 6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7DB74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" name="Shape 67"/>
          <p:cNvSpPr txBox="1"/>
          <p:nvPr>
            <p:ph type="title"/>
          </p:nvPr>
        </p:nvSpPr>
        <p:spPr>
          <a:xfrm>
            <a:off x="680318" y="753229"/>
            <a:ext cx="9613863" cy="1080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Trebuchet MS"/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906350" y="2336873"/>
            <a:ext cx="4472327" cy="69313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2" type="body"/>
          </p:nvPr>
        </p:nvSpPr>
        <p:spPr>
          <a:xfrm>
            <a:off x="680322" y="3030008"/>
            <a:ext cx="4698355" cy="29061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016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143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270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397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397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397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397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397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397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3" type="body"/>
          </p:nvPr>
        </p:nvSpPr>
        <p:spPr>
          <a:xfrm>
            <a:off x="5820153" y="2336873"/>
            <a:ext cx="4474027" cy="6920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4" type="body"/>
          </p:nvPr>
        </p:nvSpPr>
        <p:spPr>
          <a:xfrm>
            <a:off x="5594123" y="3030008"/>
            <a:ext cx="4700059" cy="29061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016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143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270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397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397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397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397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397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397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0" type="dt"/>
          </p:nvPr>
        </p:nvSpPr>
        <p:spPr>
          <a:xfrm>
            <a:off x="7550981" y="5936187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1" type="ftr"/>
          </p:nvPr>
        </p:nvSpPr>
        <p:spPr>
          <a:xfrm>
            <a:off x="680320" y="5936187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2" type="sldNum"/>
          </p:nvPr>
        </p:nvSpPr>
        <p:spPr>
          <a:xfrm>
            <a:off x="10729454" y="753227"/>
            <a:ext cx="1154150" cy="1090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Shape 7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970240"/>
            <a:ext cx="10437812" cy="32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5" y="1971233"/>
            <a:ext cx="1602997" cy="14426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Shape 7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7DB74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" name="Shape 80"/>
          <p:cNvSpPr txBox="1"/>
          <p:nvPr>
            <p:ph type="title"/>
          </p:nvPr>
        </p:nvSpPr>
        <p:spPr>
          <a:xfrm>
            <a:off x="680320" y="753227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Trebuchet MS"/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1" name="Shape 81"/>
          <p:cNvSpPr txBox="1"/>
          <p:nvPr>
            <p:ph idx="10" type="dt"/>
          </p:nvPr>
        </p:nvSpPr>
        <p:spPr>
          <a:xfrm>
            <a:off x="7550981" y="5936187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1" type="ftr"/>
          </p:nvPr>
        </p:nvSpPr>
        <p:spPr>
          <a:xfrm>
            <a:off x="680320" y="5936187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10729454" y="753227"/>
            <a:ext cx="1154150" cy="1090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Shape 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970240"/>
            <a:ext cx="10437812" cy="32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5" y="1971233"/>
            <a:ext cx="1602997" cy="14426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7DB74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" name="Shape 8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" name="Shape 89"/>
          <p:cNvSpPr txBox="1"/>
          <p:nvPr>
            <p:ph type="title"/>
          </p:nvPr>
        </p:nvSpPr>
        <p:spPr>
          <a:xfrm>
            <a:off x="680320" y="753227"/>
            <a:ext cx="9613858" cy="108093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Trebuchet MS"/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4685846" y="2336873"/>
            <a:ext cx="5608335" cy="35993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016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143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270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397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397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397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397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397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397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2" type="body"/>
          </p:nvPr>
        </p:nvSpPr>
        <p:spPr>
          <a:xfrm>
            <a:off x="680322" y="2336872"/>
            <a:ext cx="3790077" cy="359931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2" name="Shape 92"/>
          <p:cNvSpPr txBox="1"/>
          <p:nvPr>
            <p:ph idx="10" type="dt"/>
          </p:nvPr>
        </p:nvSpPr>
        <p:spPr>
          <a:xfrm>
            <a:off x="7550981" y="5936187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3" name="Shape 93"/>
          <p:cNvSpPr txBox="1"/>
          <p:nvPr>
            <p:ph idx="11" type="ftr"/>
          </p:nvPr>
        </p:nvSpPr>
        <p:spPr>
          <a:xfrm>
            <a:off x="680320" y="5936187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4" name="Shape 94"/>
          <p:cNvSpPr txBox="1"/>
          <p:nvPr>
            <p:ph idx="12" type="sldNum"/>
          </p:nvPr>
        </p:nvSpPr>
        <p:spPr>
          <a:xfrm>
            <a:off x="10729454" y="753227"/>
            <a:ext cx="1154150" cy="1090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Shape 9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970240"/>
            <a:ext cx="10437812" cy="32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5" y="1971233"/>
            <a:ext cx="1602997" cy="144269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7DB74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9" name="Shape 9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0" name="Shape 100"/>
          <p:cNvSpPr txBox="1"/>
          <p:nvPr>
            <p:ph type="title"/>
          </p:nvPr>
        </p:nvSpPr>
        <p:spPr>
          <a:xfrm>
            <a:off x="680322" y="753227"/>
            <a:ext cx="9613856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Trebuchet MS"/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01" name="Shape 101"/>
          <p:cNvSpPr/>
          <p:nvPr>
            <p:ph idx="2" type="pic"/>
          </p:nvPr>
        </p:nvSpPr>
        <p:spPr>
          <a:xfrm>
            <a:off x="4868332" y="2336874"/>
            <a:ext cx="5425848" cy="35993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0322" y="2336873"/>
            <a:ext cx="3876255" cy="35993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3" name="Shape 103"/>
          <p:cNvSpPr txBox="1"/>
          <p:nvPr>
            <p:ph idx="10" type="dt"/>
          </p:nvPr>
        </p:nvSpPr>
        <p:spPr>
          <a:xfrm>
            <a:off x="7550981" y="5936187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11" type="ftr"/>
          </p:nvPr>
        </p:nvSpPr>
        <p:spPr>
          <a:xfrm>
            <a:off x="680320" y="5936187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5" name="Shape 105"/>
          <p:cNvSpPr txBox="1"/>
          <p:nvPr>
            <p:ph idx="12" type="sldNum"/>
          </p:nvPr>
        </p:nvSpPr>
        <p:spPr>
          <a:xfrm>
            <a:off x="10729454" y="753227"/>
            <a:ext cx="1154150" cy="1090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00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gradFill>
          <a:gsLst>
            <a:gs pos="0">
              <a:srgbClr val="515151"/>
            </a:gs>
            <a:gs pos="50000">
              <a:schemeClr val="dk2"/>
            </a:gs>
            <a:gs pos="100000">
              <a:schemeClr val="dk2"/>
            </a:gs>
          </a:gsLst>
          <a:lin ang="2520000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hape 6"/>
          <p:cNvPicPr preferRelativeResize="0"/>
          <p:nvPr/>
        </p:nvPicPr>
        <p:blipFill rotWithShape="1">
          <a:blip r:embed="rId1">
            <a:alphaModFix amt="10000"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hape 7"/>
          <p:cNvSpPr txBox="1"/>
          <p:nvPr>
            <p:ph type="title"/>
          </p:nvPr>
        </p:nvSpPr>
        <p:spPr>
          <a:xfrm>
            <a:off x="680320" y="753227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Trebuchet MS"/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" name="Shape 8"/>
          <p:cNvSpPr txBox="1"/>
          <p:nvPr>
            <p:ph idx="1" type="body"/>
          </p:nvPr>
        </p:nvSpPr>
        <p:spPr>
          <a:xfrm>
            <a:off x="680320" y="2336873"/>
            <a:ext cx="9613861" cy="359931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016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143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270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397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397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397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397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397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397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" name="Shape 9"/>
          <p:cNvSpPr txBox="1"/>
          <p:nvPr>
            <p:ph idx="10" type="dt"/>
          </p:nvPr>
        </p:nvSpPr>
        <p:spPr>
          <a:xfrm>
            <a:off x="7550981" y="5936187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" name="Shape 10"/>
          <p:cNvSpPr txBox="1"/>
          <p:nvPr>
            <p:ph idx="11" type="ftr"/>
          </p:nvPr>
        </p:nvSpPr>
        <p:spPr>
          <a:xfrm>
            <a:off x="680320" y="5936187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2" type="sldNum"/>
          </p:nvPr>
        </p:nvSpPr>
        <p:spPr>
          <a:xfrm>
            <a:off x="10729454" y="753227"/>
            <a:ext cx="1154150" cy="1090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8.png"/><Relationship Id="rId4" Type="http://schemas.openxmlformats.org/officeDocument/2006/relationships/image" Target="../media/image07.png"/><Relationship Id="rId5" Type="http://schemas.openxmlformats.org/officeDocument/2006/relationships/image" Target="../media/image09.png"/><Relationship Id="rId6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takemehometonight.herokuapp.com/#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06.png"/><Relationship Id="rId5" Type="http://schemas.openxmlformats.org/officeDocument/2006/relationships/image" Target="../media/image05.png"/><Relationship Id="rId6" Type="http://schemas.openxmlformats.org/officeDocument/2006/relationships/image" Target="../media/image0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type="ctrTitle"/>
          </p:nvPr>
        </p:nvSpPr>
        <p:spPr>
          <a:xfrm>
            <a:off x="680322" y="2733708"/>
            <a:ext cx="8144134" cy="137307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b="0" i="0" lang="en-US" sz="5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Take Me Home Tonight</a:t>
            </a:r>
          </a:p>
        </p:txBody>
      </p:sp>
      <p:sp>
        <p:nvSpPr>
          <p:cNvPr id="206" name="Shape 206"/>
          <p:cNvSpPr txBox="1"/>
          <p:nvPr>
            <p:ph idx="1" type="subTitle"/>
          </p:nvPr>
        </p:nvSpPr>
        <p:spPr>
          <a:xfrm>
            <a:off x="680322" y="4394039"/>
            <a:ext cx="8144134" cy="11176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Rachel Blacker, Shawn Minarik, </a:t>
            </a:r>
          </a:p>
          <a:p>
            <a:pPr indent="0" lvl="0" marL="0" marR="0" rtl="0" algn="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Christopher Renus and David Sparkman</a:t>
            </a:r>
          </a:p>
          <a:p>
            <a:pPr indent="0" lvl="0" marL="0" marR="0" rtl="0" algn="r">
              <a:lnSpc>
                <a:spcPct val="70000"/>
              </a:lnSpc>
              <a:spcBef>
                <a:spcPts val="1000"/>
              </a:spcBef>
              <a:buClr>
                <a:schemeClr val="lt1"/>
              </a:buClr>
              <a:buSzPct val="25000"/>
              <a:buFont typeface="Arial"/>
              <a:buNone/>
            </a:pPr>
            <a:br>
              <a:rPr b="0" i="0" lang="en-US" sz="1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</a:p>
        </p:txBody>
      </p:sp>
      <p:pic>
        <p:nvPicPr>
          <p:cNvPr id="207" name="Shape 20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99901"/>
            <a:ext cx="12192000" cy="2146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/>
          <p:nvPr>
            <p:ph type="title"/>
          </p:nvPr>
        </p:nvSpPr>
        <p:spPr>
          <a:xfrm>
            <a:off x="680320" y="753227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Back End Technologies</a:t>
            </a:r>
          </a:p>
        </p:txBody>
      </p:sp>
      <p:pic>
        <p:nvPicPr>
          <p:cNvPr id="260" name="Shape 2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1328" y="2495667"/>
            <a:ext cx="3733800" cy="2024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Shape 2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22724" y="4134689"/>
            <a:ext cx="2446750" cy="28673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Shape 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658517" y="5163782"/>
            <a:ext cx="3635663" cy="8091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Shape 26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9500" y="2452851"/>
            <a:ext cx="5531706" cy="14950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/>
          <p:nvPr>
            <p:ph type="title"/>
          </p:nvPr>
        </p:nvSpPr>
        <p:spPr>
          <a:xfrm>
            <a:off x="680320" y="753227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Integrated Services</a:t>
            </a:r>
          </a:p>
        </p:txBody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x="680320" y="2336873"/>
            <a:ext cx="9613861" cy="35993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CAS for authentication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Google Maps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Amtrak API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Greyhound API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CDTA Information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Taxi information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/>
          <p:nvPr>
            <p:ph type="title"/>
          </p:nvPr>
        </p:nvSpPr>
        <p:spPr>
          <a:xfrm>
            <a:off x="680322" y="2869894"/>
            <a:ext cx="9613859" cy="10907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b="0" i="0" lang="en-US" sz="3600" u="sng" cap="none" strike="noStrike"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Prototype Demo</a:t>
            </a:r>
          </a:p>
        </p:txBody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680322" y="4232171"/>
            <a:ext cx="9613859" cy="1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/>
          <p:nvPr>
            <p:ph type="title"/>
          </p:nvPr>
        </p:nvSpPr>
        <p:spPr>
          <a:xfrm>
            <a:off x="680320" y="753227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Future Plans</a:t>
            </a:r>
          </a:p>
        </p:txBody>
      </p:sp>
      <p:sp>
        <p:nvSpPr>
          <p:cNvPr id="281" name="Shape 281"/>
          <p:cNvSpPr txBox="1"/>
          <p:nvPr>
            <p:ph idx="1" type="body"/>
          </p:nvPr>
        </p:nvSpPr>
        <p:spPr>
          <a:xfrm>
            <a:off x="680320" y="2336873"/>
            <a:ext cx="9613861" cy="35993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Pending / Attending Button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Connect DB to website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Connect Public Transit APIs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Settings Page / User Sign Up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Access Control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/>
              <a:t>Testing Data</a:t>
            </a:r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/>
          <p:nvPr>
            <p:ph type="title"/>
          </p:nvPr>
        </p:nvSpPr>
        <p:spPr>
          <a:xfrm>
            <a:off x="680322" y="2869894"/>
            <a:ext cx="9613859" cy="10907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Questions?</a:t>
            </a:r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/>
          <p:nvPr>
            <p:ph type="ctrTitle"/>
          </p:nvPr>
        </p:nvSpPr>
        <p:spPr>
          <a:xfrm>
            <a:off x="680322" y="2733708"/>
            <a:ext cx="8144134" cy="137307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b="0" i="0" lang="en-US" sz="5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Take Me Home Tonight</a:t>
            </a:r>
          </a:p>
        </p:txBody>
      </p:sp>
      <p:sp>
        <p:nvSpPr>
          <p:cNvPr id="292" name="Shape 292"/>
          <p:cNvSpPr txBox="1"/>
          <p:nvPr>
            <p:ph idx="1" type="subTitle"/>
          </p:nvPr>
        </p:nvSpPr>
        <p:spPr>
          <a:xfrm>
            <a:off x="680322" y="4394039"/>
            <a:ext cx="8144134" cy="11176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93" name="Shape 2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99901"/>
            <a:ext cx="12192000" cy="2146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type="title"/>
          </p:nvPr>
        </p:nvSpPr>
        <p:spPr>
          <a:xfrm>
            <a:off x="680320" y="753227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Our Goal</a:t>
            </a:r>
          </a:p>
        </p:txBody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680320" y="2336873"/>
            <a:ext cx="9613861" cy="35993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/>
              <a:t>T</a:t>
            </a:r>
            <a:r>
              <a:rPr b="0" i="0" lang="en-US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o provide a way for students to find rides to and from school easily, even if they don’t have a car or know someone who has one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>
            <p:ph type="title"/>
          </p:nvPr>
        </p:nvSpPr>
        <p:spPr>
          <a:xfrm>
            <a:off x="680320" y="753227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Our Audience</a:t>
            </a:r>
          </a:p>
        </p:txBody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680320" y="2336873"/>
            <a:ext cx="9613861" cy="35993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Students, Faculty, Staff within the RPI community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Students who may not have cars on campus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Anyone at RPI in need of transportation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Eventually branching out to other campuses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type="title"/>
          </p:nvPr>
        </p:nvSpPr>
        <p:spPr>
          <a:xfrm>
            <a:off x="680322" y="2869894"/>
            <a:ext cx="9613859" cy="10907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Wireframes</a:t>
            </a:r>
          </a:p>
        </p:txBody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680322" y="4232171"/>
            <a:ext cx="9613859" cy="1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Shape 2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853" y="0"/>
            <a:ext cx="914514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Shape 2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38853" y="0"/>
            <a:ext cx="914514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Shape 2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81000" y="0"/>
            <a:ext cx="11430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Shape 2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81000" y="0"/>
            <a:ext cx="11430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/>
          <p:nvPr>
            <p:ph type="title"/>
          </p:nvPr>
        </p:nvSpPr>
        <p:spPr>
          <a:xfrm>
            <a:off x="680320" y="753227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Front End Technologies</a:t>
            </a:r>
          </a:p>
        </p:txBody>
      </p:sp>
      <p:pic>
        <p:nvPicPr>
          <p:cNvPr id="251" name="Shape 2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17475" y="4577550"/>
            <a:ext cx="5160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Shape 2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65084" y="4501339"/>
            <a:ext cx="1582418" cy="1587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Shape 25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14010" y="2369010"/>
            <a:ext cx="4101000" cy="159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Shape 25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21959" y="2106905"/>
            <a:ext cx="1859588" cy="1859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Berlin">
  <a:themeElements>
    <a:clrScheme name="Custom 1">
      <a:dk1>
        <a:srgbClr val="699C40"/>
      </a:dk1>
      <a:lt1>
        <a:srgbClr val="FFFFFF"/>
      </a:lt1>
      <a:dk2>
        <a:srgbClr val="000000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54D289"/>
      </a:accent5>
      <a:accent6>
        <a:srgbClr val="6AD8CB"/>
      </a:accent6>
      <a:hlink>
        <a:srgbClr val="CAFB50"/>
      </a:hlink>
      <a:folHlink>
        <a:srgbClr val="DEFF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